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15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A2766-91AE-7370-A124-DCE535503C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45ABF6-9365-E670-2E1D-90C552FDBA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DB69BF-9BB7-95FB-0A4F-A1E2C62CE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CFD29-A488-4EE9-9191-D2E6321C49CD}" type="datetimeFigureOut">
              <a:rPr lang="tr-TR" smtClean="0"/>
              <a:t>14.09.2024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3CE21-AB55-DC4D-2DEE-EA174F8B4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D05565-C93A-DFB3-64E4-E261FC168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586DD-A580-4E34-B1A2-545F8E03D6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3990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9452C-27C1-BE59-3C13-E6382BC5F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816306-896E-5EBC-E6EE-46E18341C5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18DC10-D542-4F01-F1ED-54256A296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CFD29-A488-4EE9-9191-D2E6321C49CD}" type="datetimeFigureOut">
              <a:rPr lang="tr-TR" smtClean="0"/>
              <a:t>14.09.2024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5EE0A2-3138-75E8-A259-E533BCB66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BE8269-42F3-B7AA-9463-C4AB08918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586DD-A580-4E34-B1A2-545F8E03D6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6462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C8C029-2901-FC18-624C-7264CBD9DC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F6353E-4878-BDC7-9C84-9B5684E8AF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294F06-E49B-BD54-1348-39852F0BA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CFD29-A488-4EE9-9191-D2E6321C49CD}" type="datetimeFigureOut">
              <a:rPr lang="tr-TR" smtClean="0"/>
              <a:t>14.09.2024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0DE82E-E888-AABD-616A-99FFB4D90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49EA88-6432-838E-D4DC-422923CD2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586DD-A580-4E34-B1A2-545F8E03D6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6597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D08B7-158D-6A70-D1FF-ED9A9DD51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EFADA9-3BEC-777E-4C68-0A3551AD17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884350-41E7-7100-A804-D6EE04D45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CFD29-A488-4EE9-9191-D2E6321C49CD}" type="datetimeFigureOut">
              <a:rPr lang="tr-TR" smtClean="0"/>
              <a:t>14.09.2024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3068F0-2F03-E6B2-9908-03D765025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AE3F68-3EBF-4AA7-EDF9-3D16C9CCB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586DD-A580-4E34-B1A2-545F8E03D6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5994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14B9F-5153-13B9-1033-D5595AA4D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AB6740-6D84-4713-C108-DE01892074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DEB3AF-C6E3-DB48-5454-AE3157816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CFD29-A488-4EE9-9191-D2E6321C49CD}" type="datetimeFigureOut">
              <a:rPr lang="tr-TR" smtClean="0"/>
              <a:t>14.09.2024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421B83-7C3F-27FA-C34E-5247CC00E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3BB07B-42C6-5C82-92BB-561B15911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586DD-A580-4E34-B1A2-545F8E03D6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2682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5ADF8-5B2A-086A-3012-81EA08243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0150BE-B281-615F-AA9C-4A9A4C54AD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D6DA48-C0EB-B02D-2297-9F72B32F34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220F41-9BE8-5A09-7059-D86713068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CFD29-A488-4EE9-9191-D2E6321C49CD}" type="datetimeFigureOut">
              <a:rPr lang="tr-TR" smtClean="0"/>
              <a:t>14.09.2024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9E501A-4AAB-9A29-F311-4BB2C6C01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7C64A8-090E-D54A-1E57-33167F308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586DD-A580-4E34-B1A2-545F8E03D6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7329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8AB6C-F892-B0EE-F2FB-1B4AA8F2C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8961B0-98FD-AAF7-C608-1F49AF32F5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23D7F0-836D-0F7D-1E24-1EDD20C40F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4E16B1-4E5E-B31E-EE43-85F8232C2F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5F57DC-8801-4C72-3E8A-96644C2154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B7D851-EA18-280C-D9FE-E77D903A0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CFD29-A488-4EE9-9191-D2E6321C49CD}" type="datetimeFigureOut">
              <a:rPr lang="tr-TR" smtClean="0"/>
              <a:t>14.09.2024</a:t>
            </a:fld>
            <a:endParaRPr lang="tr-T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E38863-A763-D3A5-3AEA-4EA99C513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F3DA8F-A79C-979F-B110-64B8A62CF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586DD-A580-4E34-B1A2-545F8E03D6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089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8EBF7-4A87-DCDB-F8E9-A1BDAA067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48D9BB-D14E-6C04-4EF6-C53D490A8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CFD29-A488-4EE9-9191-D2E6321C49CD}" type="datetimeFigureOut">
              <a:rPr lang="tr-TR" smtClean="0"/>
              <a:t>14.09.2024</a:t>
            </a:fld>
            <a:endParaRPr lang="tr-T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5CF231-4A8F-3CC3-18AD-8FE5AE863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00A508-0365-BA24-16B2-DA4F525AA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586DD-A580-4E34-B1A2-545F8E03D6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8346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5A32DE-DB2F-3BE2-325E-58787B226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CFD29-A488-4EE9-9191-D2E6321C49CD}" type="datetimeFigureOut">
              <a:rPr lang="tr-TR" smtClean="0"/>
              <a:t>14.09.2024</a:t>
            </a:fld>
            <a:endParaRPr lang="tr-T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9D900A-0E31-FD16-CEF0-E3B0F8457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FFCAB1-F549-71B5-E09E-315D03D77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586DD-A580-4E34-B1A2-545F8E03D6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089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A5B44-831E-679D-C935-A90406558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8DA493-7589-1C4B-1D2E-43DB5C6FD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E8B7AD-B63F-B424-21B7-43BEAF6378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CC1006-FFA5-44EA-6F7B-3FDA11565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CFD29-A488-4EE9-9191-D2E6321C49CD}" type="datetimeFigureOut">
              <a:rPr lang="tr-TR" smtClean="0"/>
              <a:t>14.09.2024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A933F6-0D9E-E36A-13EF-889456D04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3C66CD-202A-49B3-89A5-784A71FAF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586DD-A580-4E34-B1A2-545F8E03D6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7293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6574D-CFE1-4183-966F-2B5DC1DB3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018944-F232-27D9-5631-1563074687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9E00CF-74A8-7BF3-550F-1556256E0A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9B804A-D0B2-E8B1-B29C-1EBF1B293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CFD29-A488-4EE9-9191-D2E6321C49CD}" type="datetimeFigureOut">
              <a:rPr lang="tr-TR" smtClean="0"/>
              <a:t>14.09.2024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3B1C85-2E6E-5AC0-99D0-0AB9D36C5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7E962C-24D3-6ABD-D924-04203DD34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586DD-A580-4E34-B1A2-545F8E03D6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020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8F4D00-61A4-3411-F075-9B91AF4AD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8FD6C2-13E2-8293-F70D-0E0001442C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7EE406-EF91-4A27-0779-91213EB0EA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E0CFD29-A488-4EE9-9191-D2E6321C49CD}" type="datetimeFigureOut">
              <a:rPr lang="tr-TR" smtClean="0"/>
              <a:t>14.09.2024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463DB1-7EC8-403E-D88D-072EA926E2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AF15D3-38BB-BC3A-254C-97840E0B45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E3586DD-A580-4E34-B1A2-545F8E03D6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820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B8883DC2-8D41-1ED0-3556-D3265E325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TR" dirty="0"/>
              <a:t>Bitirme Projeleri 2024-25 Takvimi</a:t>
            </a:r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CC85E6DC-7910-97FB-9200-A8FC3F5309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0526304"/>
              </p:ext>
            </p:extLst>
          </p:nvPr>
        </p:nvGraphicFramePr>
        <p:xfrm>
          <a:off x="687729" y="1281615"/>
          <a:ext cx="10515597" cy="449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7678">
                  <a:extLst>
                    <a:ext uri="{9D8B030D-6E8A-4147-A177-3AD203B41FA5}">
                      <a16:colId xmlns:a16="http://schemas.microsoft.com/office/drawing/2014/main" val="577200647"/>
                    </a:ext>
                  </a:extLst>
                </a:gridCol>
                <a:gridCol w="5232720">
                  <a:extLst>
                    <a:ext uri="{9D8B030D-6E8A-4147-A177-3AD203B41FA5}">
                      <a16:colId xmlns:a16="http://schemas.microsoft.com/office/drawing/2014/main" val="1546047855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5258022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TR" sz="1100" dirty="0"/>
                        <a:t>Tarih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TR" sz="1100" dirty="0"/>
                        <a:t>Yapılacaklar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TR" sz="1100" dirty="0"/>
                        <a:t>Sorumlu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0901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TR" sz="1100" dirty="0"/>
                        <a:t>12-18 Eylül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TR" sz="1100" dirty="0"/>
                        <a:t>Öğrenciler gruplarını ve projeleri bildirirler</a:t>
                      </a:r>
                    </a:p>
                    <a:p>
                      <a:r>
                        <a:rPr lang="en-TR" sz="1100" dirty="0"/>
                        <a:t>(Gruplar 4-5 kişi olmak zorundadır. Daha az kişi ile başvuran gruplar koordinatör tarafından birleştirilir.  Öğrenciler varsa Endüstri Mühendisliği proje önerilerini de bildirirler)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TR" sz="1100" dirty="0"/>
                        <a:t>Bitirme projesi dersini alan öğrenciler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8465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TR" sz="1100" dirty="0"/>
                        <a:t>12-18 Eylül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TR" sz="1100" dirty="0"/>
                        <a:t>Danışman öğretim üyeleri proje konuları önerilerini koordinatöre bildirir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TR" sz="1100" dirty="0"/>
                        <a:t>Danışman öğretim üyeleri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84079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TR" sz="1100" dirty="0"/>
                        <a:t>19 Eylül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TR" sz="1100" dirty="0"/>
                        <a:t>Ders koordinatörü grupların son halini ve kabul edilen proje önerilerini yayınlar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TR" sz="1100" dirty="0"/>
                        <a:t>Ders koordinatörü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49230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TR" sz="1100" dirty="0"/>
                        <a:t>20 Eylül – 22 Eylül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TR" sz="1100" dirty="0"/>
                        <a:t>Proje önerisi vermeyen veya kabul edilmeyen öğrenci grupları danışman öğretim üyelerinin önerdiği proje konuları için tercih sıralaması yapar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TR" sz="1100" dirty="0"/>
                        <a:t>Bitirme projesi dersini alan öğrenciler</a:t>
                      </a:r>
                    </a:p>
                    <a:p>
                      <a:endParaRPr lang="en-TR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7792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TR" sz="1100" dirty="0"/>
                        <a:t>23 Eylül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TR" sz="1100" dirty="0"/>
                        <a:t>Yapılan tercihlere göre proje grupları ve konular yayınlanır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TR" sz="1100" dirty="0"/>
                        <a:t>Ders koordinatörü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80849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TR" sz="1100" dirty="0"/>
                        <a:t>Ara sınav haftası sonrası ilk Salı günü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TR" sz="1100" dirty="0"/>
                        <a:t>5 dakikalık proje önerisi sunumu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TR" sz="1100" dirty="0"/>
                        <a:t>Bitirme projesi dersini alan öğrenciler</a:t>
                      </a:r>
                    </a:p>
                    <a:p>
                      <a:endParaRPr lang="en-TR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9644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TR" sz="1100"/>
                        <a:t>Ara sınav haftası sonrası ilk Cuma günü</a:t>
                      </a:r>
                      <a:endParaRPr lang="en-T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TR" sz="1100" dirty="0"/>
                        <a:t>Proje önerileriyle ilgili notların ve düzeltme önerilerinin yayınlanması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TR" sz="1100" dirty="0"/>
                        <a:t>Ders koordinatörü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061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TR" sz="1100" dirty="0"/>
                        <a:t>3 Ocak 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TR" sz="1100" dirty="0"/>
                        <a:t>Video ve proje raporlarının ders koordinatörüne teslim edilmesi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TR" sz="1100"/>
                        <a:t>Bitirme projesi dersini alan öğrenciler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30226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TR" sz="1100" dirty="0"/>
                        <a:t>10 Ocak 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TR" sz="1100" dirty="0"/>
                        <a:t>Finallerin son tarihinde öğrenci poster sunumlar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TR" sz="1100" dirty="0"/>
                        <a:t>Bitirme projesi dersini alan öğrenciler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TR" sz="1100" dirty="0"/>
                        <a:t>Danışman öğretim üyeleri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TR" sz="1100" dirty="0"/>
                        <a:t>Ders koordinatörü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06910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7327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187</Words>
  <Application>Microsoft Office PowerPoint</Application>
  <PresentationFormat>Widescreen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Bitirme Projeleri 2024-25 Takvimi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Büşra YILMAZ</dc:creator>
  <cp:lastModifiedBy>Büşra YILMAZ</cp:lastModifiedBy>
  <cp:revision>1</cp:revision>
  <dcterms:created xsi:type="dcterms:W3CDTF">2024-09-14T10:59:21Z</dcterms:created>
  <dcterms:modified xsi:type="dcterms:W3CDTF">2024-09-14T11:00:09Z</dcterms:modified>
</cp:coreProperties>
</file>