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A2766-91AE-7370-A124-DCE535503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5ABF6-9365-E670-2E1D-90C552FDB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B69BF-9BB7-95FB-0A4F-A1E2C62CE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3CE21-AB55-DC4D-2DEE-EA174F8B4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05565-C93A-DFB3-64E4-E261FC16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99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9452C-27C1-BE59-3C13-E6382BC5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16306-896E-5EBC-E6EE-46E18341C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8DC10-D542-4F01-F1ED-54256A296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EE0A2-3138-75E8-A259-E533BCB6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E8269-42F3-B7AA-9463-C4AB0891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46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C8C029-2901-FC18-624C-7264CBD9D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6353E-4878-BDC7-9C84-9B5684E8A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94F06-E49B-BD54-1348-39852F0B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DE82E-E888-AABD-616A-99FFB4D9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EA88-6432-838E-D4DC-422923CD2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59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D08B7-158D-6A70-D1FF-ED9A9DD5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FADA9-3BEC-777E-4C68-0A3551AD1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84350-41E7-7100-A804-D6EE04D4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068F0-2F03-E6B2-9908-03D765025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E3F68-3EBF-4AA7-EDF9-3D16C9CCB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99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4B9F-5153-13B9-1033-D5595AA4D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B6740-6D84-4713-C108-DE0189207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EB3AF-C6E3-DB48-5454-AE315781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21B83-7C3F-27FA-C34E-5247CC00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BB07B-42C6-5C82-92BB-561B15911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68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5ADF8-5B2A-086A-3012-81EA0824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50BE-B281-615F-AA9C-4A9A4C54A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6DA48-C0EB-B02D-2297-9F72B32F3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20F41-9BE8-5A09-7059-D8671306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E501A-4AAB-9A29-F311-4BB2C6C01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C64A8-090E-D54A-1E57-33167F30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2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8AB6C-F892-B0EE-F2FB-1B4AA8F2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961B0-98FD-AAF7-C608-1F49AF32F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3D7F0-836D-0F7D-1E24-1EDD20C40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E16B1-4E5E-B31E-EE43-85F8232C2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F57DC-8801-4C72-3E8A-96644C215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B7D851-EA18-280C-D9FE-E77D903A0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E38863-A763-D3A5-3AEA-4EA99C51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F3DA8F-A79C-979F-B110-64B8A62CF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8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8EBF7-4A87-DCDB-F8E9-A1BDAA067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48D9BB-D14E-6C04-4EF6-C53D490A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CF231-4A8F-3CC3-18AD-8FE5AE86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0A508-0365-BA24-16B2-DA4F525A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34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5A32DE-DB2F-3BE2-325E-58787B22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9D900A-0E31-FD16-CEF0-E3B0F8457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FCAB1-F549-71B5-E09E-315D03D7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08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5B44-831E-679D-C935-A90406558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DA493-7589-1C4B-1D2E-43DB5C6F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8B7AD-B63F-B424-21B7-43BEAF637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C1006-FFA5-44EA-6F7B-3FDA11565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933F6-0D9E-E36A-13EF-889456D04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C66CD-202A-49B3-89A5-784A71FA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29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574D-CFE1-4183-966F-2B5DC1DB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018944-F232-27D9-5631-156307468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E00CF-74A8-7BF3-550F-1556256E0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B804A-D0B2-E8B1-B29C-1EBF1B29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B1C85-2E6E-5AC0-99D0-0AB9D36C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E962C-24D3-6ABD-D924-04203DD3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2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F4D00-61A4-3411-F075-9B91AF4A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FD6C2-13E2-8293-F70D-0E0001442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EE406-EF91-4A27-0779-91213EB0E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CFD29-A488-4EE9-9191-D2E6321C49CD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63DB1-7EC8-403E-D88D-072EA926E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F15D3-38BB-BC3A-254C-97840E0B4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3586DD-A580-4E34-B1A2-545F8E03D6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2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8883DC2-8D41-1ED0-3556-D3265E325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TR" dirty="0"/>
              <a:t>Bitirme Projeleri 2024-25 Takvimi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C85E6DC-7910-97FB-9200-A8FC3F5309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526304"/>
              </p:ext>
            </p:extLst>
          </p:nvPr>
        </p:nvGraphicFramePr>
        <p:xfrm>
          <a:off x="687729" y="1281615"/>
          <a:ext cx="10515597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678">
                  <a:extLst>
                    <a:ext uri="{9D8B030D-6E8A-4147-A177-3AD203B41FA5}">
                      <a16:colId xmlns:a16="http://schemas.microsoft.com/office/drawing/2014/main" val="577200647"/>
                    </a:ext>
                  </a:extLst>
                </a:gridCol>
                <a:gridCol w="5232720">
                  <a:extLst>
                    <a:ext uri="{9D8B030D-6E8A-4147-A177-3AD203B41FA5}">
                      <a16:colId xmlns:a16="http://schemas.microsoft.com/office/drawing/2014/main" val="154604785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525802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Tarih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Yapılacaklar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Sorumlu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0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12-18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Öğrenciler gruplarını ve projeleri bildirirler</a:t>
                      </a:r>
                    </a:p>
                    <a:p>
                      <a:r>
                        <a:rPr lang="en-TR" sz="1100" dirty="0"/>
                        <a:t>(Gruplar 4-5 kişi olmak zorundadır. Daha az kişi ile başvuran gruplar koordinatör tarafından birleştirilir.  Öğrenciler varsa Endüstri Mühendisliği proje önerilerini de bildirirler)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Bitirme projesi dersini alan öğrenciler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465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12-18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Danışman öğretim üyeleri proje konuları önerilerini koordinatöre bildirir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Danışman öğretim üyeleri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40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19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 grupların son halini ve kabul edilen proje önerilerini yayınlar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923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20 Eylül – 22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Proje önerisi vermeyen veya kabul edilmeyen öğrenci grupları danışman öğretim üyelerinin önerdiği proje konuları için tercih sıralaması yapar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Bitirme projesi dersini alan öğrenciler</a:t>
                      </a:r>
                    </a:p>
                    <a:p>
                      <a:endParaRPr lang="en-T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79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23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Yapılan tercihlere göre proje grupları ve konular yayınlanır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084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Ara sınav haftası sonrası ilk Salı günü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5 dakikalık proje önerisi sunumu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Bitirme projesi dersini alan öğrenciler</a:t>
                      </a:r>
                    </a:p>
                    <a:p>
                      <a:endParaRPr lang="en-T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644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/>
                        <a:t>Ara sınav haftası sonrası ilk Cuma günü</a:t>
                      </a:r>
                      <a:endParaRPr lang="en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Proje önerileriyle ilgili notların ve düzeltme önerilerinin yayınlanması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6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3 Ocak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Video ve proje raporlarının ders koordinatörüne teslim edilmesi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/>
                        <a:t>Bitirme projesi dersini alan öğrenciler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022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10 Ocak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Finallerin son tarihinde öğrenci poster sunumlar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Bitirme projesi dersini alan öğrenciler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Danışman öğretim üyeleri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691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32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Bitirme Projeleri 2024-25 Takvimi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Büşra YILMAZ</dc:creator>
  <cp:lastModifiedBy>Büşra YILMAZ</cp:lastModifiedBy>
  <cp:revision>1</cp:revision>
  <dcterms:created xsi:type="dcterms:W3CDTF">2024-09-14T10:59:21Z</dcterms:created>
  <dcterms:modified xsi:type="dcterms:W3CDTF">2024-09-14T11:00:09Z</dcterms:modified>
</cp:coreProperties>
</file>